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dico-Legal-Autopsy-Techniqu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dico-Legal-Autopsy-Techniqu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dico-Legal-Autopsy-Techniqu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dico-Legal-Autopsy-Techniqu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dico-Legal-Autopsy-Techniqu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dico-Legal-Autopsy-Techniqu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dico-Legal-Autopsy-Techniqu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dico-Legal-Autopsy-Techniqu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dico-Legal-Autopsy-Techniqu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dico-Legal-Autopsy-Techniqu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dico-Legal-Autopsy-Techniqu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dico-Legal-Autopsy-Techniqu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dico-Legal-Autopsy-Techniqu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dico-Legal-Autopsy-Techniqu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dico-Legal-Autopsy-Techniqu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dico-Legal-Autopsy-Techniqu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dico-Legal-Autopsy-Techniqu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dico-Legal-Autopsy-Techniqu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dico-Legal-Autopsy-Techniqu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dico-Legal-Autopsy-Techniqu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dico-Legal-Autopsy-Techniqu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dico-Legal-Autopsy-Techniqu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dico-Legal-Autopsy-Techniqu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dico-Legal-Autopsy-Techniqu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dico-Legal-Autopsy-Techniqu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dico-Legal-Autopsy-Techniqu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edico-Legal-Autopsy-Techniqu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edico-Legal-Autopsy-Techniqu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edico-Legal-Autopsy-Techniqu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edico-Legal-Autopsy-Techniqu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edico-Legal-Autopsy-Techniqu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edico-Legal-Autopsy-Techniqu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edico-Legal-Autopsy-Techniqu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dico-Legal-Autopsy-Techniqu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edico-Legal-Autopsy-Techniqu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edico-Legal-Autopsy-Techniqu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edico-Legal-Autopsy-Techniqu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edico-Legal-Autopsy-Techniqu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edico-Legal-Autopsy-Techniqu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edico-Legal-Autopsy-Techniqu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edico-Legal-Autopsy-Techniqu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edico-Legal-Autopsy-Techniqu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edico-Legal-Autopsy-Techniqu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edico-Legal-Autopsy-Techniqu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dico-Legal-Autopsy-Techniqu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edico-Legal-Autopsy-Techniqu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edico-Legal-Autopsy-Techniqu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Medico-Legal-Autopsy-Techniqu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Medico-Legal-Autopsy-Techniqu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Medico-Legal-Autopsy-Techniqu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Medico-Legal-Autopsy-Techniqu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Medico-Legal-Autopsy-Techniqu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Medico-Legal-Autopsy-Techniqu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Medico-Legal-Autopsy-Techniqu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Medico-Legal-Autopsy-Techniqu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dico-Legal-Autopsy-Techniqu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Medico-Legal-Autopsy-Techniqu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Medico-Legal-Autopsy-Techniqu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Medico-Legal-Autopsy-Techniqu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Medico-Legal-Autopsy-Techniqu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Medico-Legal-Autopsy-Techniqu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Medico-Legal-Autopsy-Techniqu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Medico-Legal-Autopsy-Techniqu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Medico-Legal-Autopsy-Techniqu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Medico-Legal-Autopsy-Techniqu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Medico-Legal-Autopsy-Techniqu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dico-Legal-Autopsy-Techniqu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Medico-Legal-Autopsy-Techniqu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dico-Legal-Autopsy-Techniqu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dico-Legal-Autopsy-Techniqu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2025-02-10T10:54:27Z</dcterms:modified>
  <cp:category/>
</cp:coreProperties>
</file>